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1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556953"/>
            <a:ext cx="10579533" cy="5234247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chemeClr val="bg1"/>
                </a:solidFill>
              </a:rPr>
              <a:t>Путешествие на Северный полюс</a:t>
            </a:r>
          </a:p>
          <a:p>
            <a:pPr algn="ctr"/>
            <a:endParaRPr lang="ru-RU" sz="66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35" y="2633299"/>
            <a:ext cx="6001789" cy="40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9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60003"/>
            <a:ext cx="9882909" cy="62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8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3" y="166976"/>
            <a:ext cx="4246995" cy="3259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28" y="288793"/>
            <a:ext cx="4914954" cy="3259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2" y="3526848"/>
            <a:ext cx="4441536" cy="3331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365" y="3670370"/>
            <a:ext cx="5415395" cy="30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4" y="0"/>
            <a:ext cx="4913746" cy="3275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5" y="0"/>
            <a:ext cx="4999182" cy="3398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734" y="3479718"/>
            <a:ext cx="5353950" cy="337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4" y="3398981"/>
            <a:ext cx="5219302" cy="33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3" y="202105"/>
            <a:ext cx="4767605" cy="3178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69" y="118587"/>
            <a:ext cx="4997335" cy="3345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18" y="3464025"/>
            <a:ext cx="3148306" cy="3339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692" y="3593334"/>
            <a:ext cx="4978399" cy="31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453044"/>
            <a:ext cx="8913090" cy="6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8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9" y="775854"/>
            <a:ext cx="9495559" cy="54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4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157018" y="148213"/>
            <a:ext cx="3239366" cy="2031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148213"/>
            <a:ext cx="3362037" cy="232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253" y="148213"/>
            <a:ext cx="3599873" cy="2699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7211"/>
            <a:ext cx="3879274" cy="2628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709" y="2888153"/>
            <a:ext cx="3251200" cy="259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328" y="3512330"/>
            <a:ext cx="401955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1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53" y="0"/>
            <a:ext cx="10953750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1" y="0"/>
            <a:ext cx="1064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2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3" y="1"/>
            <a:ext cx="11970326" cy="67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2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77" y="3355596"/>
            <a:ext cx="5561435" cy="3502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69" y="726393"/>
            <a:ext cx="5811140" cy="50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7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36" y="476428"/>
            <a:ext cx="314325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12" y="880218"/>
            <a:ext cx="6718217" cy="50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1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90" y="170916"/>
            <a:ext cx="9793034" cy="626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9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0" y="67298"/>
            <a:ext cx="11955567" cy="67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5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83"/>
            <a:ext cx="2102978" cy="2102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727" y="4323727"/>
            <a:ext cx="2534273" cy="2534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314" y="227761"/>
            <a:ext cx="2670027" cy="1777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12" y="4262062"/>
            <a:ext cx="2849488" cy="2520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751" y="2595993"/>
            <a:ext cx="2141877" cy="2141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5" y="2683380"/>
            <a:ext cx="2286426" cy="1726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874" y="28309"/>
            <a:ext cx="2312126" cy="2312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388" y="109620"/>
            <a:ext cx="2013758" cy="2013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9890" y="2231586"/>
            <a:ext cx="2356059" cy="1712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8899" y="5059635"/>
            <a:ext cx="2681778" cy="15713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85" y="4777099"/>
            <a:ext cx="2547180" cy="16981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1322" y="2203472"/>
            <a:ext cx="2199189" cy="14634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8071" y="257642"/>
            <a:ext cx="2415631" cy="18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4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2" y="1616363"/>
            <a:ext cx="2032000" cy="2107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92" y="1616362"/>
            <a:ext cx="1930400" cy="2107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1616362"/>
            <a:ext cx="2628900" cy="2107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469" y="1616361"/>
            <a:ext cx="2857500" cy="2107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69" y="1616360"/>
            <a:ext cx="2583008" cy="21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10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1"/>
            <a:ext cx="5788121" cy="4341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091" y="2318327"/>
            <a:ext cx="6145981" cy="43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5006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</TotalTime>
  <Words>4</Words>
  <Application>Microsoft Office PowerPoint</Application>
  <PresentationFormat>Широкоэкранный</PresentationFormat>
  <Paragraphs>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Usr1021</dc:creator>
  <cp:lastModifiedBy>Usr1021</cp:lastModifiedBy>
  <cp:revision>13</cp:revision>
  <dcterms:created xsi:type="dcterms:W3CDTF">2022-01-08T04:31:41Z</dcterms:created>
  <dcterms:modified xsi:type="dcterms:W3CDTF">2022-01-08T06:23:26Z</dcterms:modified>
</cp:coreProperties>
</file>